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3" r:id="rId4"/>
    <p:sldId id="1150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主要讲述了青少年应该如何平息愤怒。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55825"/>
            <a:ext cx="11485848" cy="126506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 summer holiday, a group of students in Wuhan were asked to record their parents’ and their own emotions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Organizers started this challenge to help the students and their parents not lose temper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66528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spread online, and many people began trying it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same time, however, the news led to lots of 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not only talk on anger itself, but on how we should control our emotions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take a look at what people say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110313"/>
            <a:ext cx="11485848" cy="182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考查名词的用法。句意：有关挑战的消息很快在网上传播开来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许多人开始尝试。根据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“Organizers started this challenge to help the students and their parents not lose temper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发火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这里指有关挑战的消息很快在网上传播开来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challenge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861048"/>
            <a:ext cx="11485848" cy="264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考查名词的用法。句意：然而与此同时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这个消息引发了很多讨论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人们不仅谈论愤怒本身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还谈论我们应该如何控制自己的情绪。根据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“...people not only </a:t>
            </a:r>
            <a:r>
              <a:rPr lang="en-US" altLang="zh-CN" sz="23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on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anger 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3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itself, but on how we should control our emotions. Let’s take a look at what people say.”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这里指引发了很多讨论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discussion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后跟名词复数。故填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13529" y="4753217"/>
            <a:ext cx="336342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talk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AEEF"/>
                </a:solidFill>
                <a:cs typeface="Times New Roman" panose="02020603050405020304" pitchFamily="18" charset="0"/>
              </a:rPr>
              <a:t>on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继续谈论某事</a:t>
            </a:r>
            <a:endParaRPr lang="zh-CN" altLang="zh-CN" sz="23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74926" y="742351"/>
            <a:ext cx="1414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challenge</a:t>
            </a:r>
            <a:endParaRPr lang="zh-CN" altLang="en-US" sz="2300" dirty="0"/>
          </a:p>
        </p:txBody>
      </p:sp>
      <p:sp>
        <p:nvSpPr>
          <p:cNvPr id="11" name="矩形 10"/>
          <p:cNvSpPr/>
          <p:nvPr/>
        </p:nvSpPr>
        <p:spPr>
          <a:xfrm>
            <a:off x="6650270" y="1230031"/>
            <a:ext cx="1640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discussions</a:t>
            </a:r>
            <a:endParaRPr lang="zh-CN" altLang="en-US" sz="2300" dirty="0"/>
          </a:p>
        </p:txBody>
      </p:sp>
      <p:pic>
        <p:nvPicPr>
          <p:cNvPr id="12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743068" y="4776230"/>
            <a:ext cx="504056" cy="35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7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think feeling angry is just like feeling hungry, lonely or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we should do is to find out the thing that makes us angry and try to deal with it instead of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anger specialist Isabel Clarke said on the Internet, “You can control your anger, and you should force yourself to do so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824876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考查形容词的用法。句意：有些人认为感到生气就像感到饥饿、孤独或疲倦一样。根据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“feeling hungry, lonely or...”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这里指感到饥饿、孤独或疲倦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34566" y="436510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考查动词的用法。句意：我们应该做的是找出使我们生气的事情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并努力去处理它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而不是逃避它。根据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to deal with it instead of...it”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这里指努力去处理它而不是逃避它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avoid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 doing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83294" y="838146"/>
            <a:ext cx="810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tired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27673" y="1796087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avoiding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which side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how should we teenagers deal with our anger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96420" y="803311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right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13127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考查形容词的用法。句意：那么哪一方是正确的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我们青少年应该如何处理我们的愤怒情绪呢？根据前文和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“which side is...”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以及首字母提示可知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这里指哪一方是正确的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12859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1163" algn="l"/>
                <a:tab pos="5294313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a teenager is hard,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all the schoolwork and responsibilities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result, it is much easier for us to get angry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if we take a few small steps, learning to think of happy things and forget sad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it easier to put out the fire inside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619885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考查副词的用法。句意：青少年时期很艰难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尤其是要承担所有的功课和责任。根据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“Being a teenager is hard...with all the schoolwork and responsibilities.”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这里指尤其是要承担所有的功课和责任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especially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581128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考查代词的用法。句意：但如果我们采取一些小步骤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学会想快乐的事情并忘记悲伤的事情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可以更容易地平息我们内心的怒火。根据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“learning to think of happy things and forget sad”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这里指忘记悲伤的事情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78313" y="742351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especially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46563" y="1752545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059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BBC’s advice website, putting our anger into something is an easy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the next time you feel anger building up, you shouldn’t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temper, and you should try expressing your bad emotions in 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 something, write a poem, sing a song or just go for a walk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841426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考查动词的用法。句意：所以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下次当你感到愤怒时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你不应该发脾气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而应该尝试以积极的方式表达你的不良情绪：画点东西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写一首诗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唱一首歌或者只是去散步。根据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you should try expressing your bad emotions”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这里指不应该发脾气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 temper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发脾气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情态动词后跟动词原形。故填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34566" y="4942667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考查形容词的用法。句意同上题。根据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expressing your bad emotions in an...way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 something, write a poem, sing a song or just go for a walk”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这里指以积极的方式表达不良情绪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1386" y="1351951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14784" y="1865757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active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all, having emotions is what makes us humans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even anger, the world wouldn’t be as beautiful as it is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 shouldn’t let them hurt ourselves or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28607" y="872979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without</a:t>
            </a:r>
            <a:endParaRPr lang="zh-CN" altLang="en-US" dirty="0"/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234888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考查介词的用法。句意：如果没有它们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即使是愤怒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世界也不会像现在这样美丽。根据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 anger, the world wouldn’t be as beautiful as it is now”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这里指没有它们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世界不会像现在这样美丽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931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451</cp:revision>
  <dcterms:created xsi:type="dcterms:W3CDTF">2020-11-06T05:24:00Z</dcterms:created>
  <dcterms:modified xsi:type="dcterms:W3CDTF">2025-09-17T03:55:55Z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